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575AA5-E97C-4DA0-8EDD-14829CA37B3E}" v="2" dt="2019-02-14T00:51:34.2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ka Bunkis" userId="1905730aa998b30e" providerId="LiveId" clId="{6D575AA5-E97C-4DA0-8EDD-14829CA37B3E}"/>
    <pc:docChg chg="addSld modSld">
      <pc:chgData name="Annika Bunkis" userId="1905730aa998b30e" providerId="LiveId" clId="{6D575AA5-E97C-4DA0-8EDD-14829CA37B3E}" dt="2019-02-14T00:51:34.230" v="1"/>
      <pc:docMkLst>
        <pc:docMk/>
      </pc:docMkLst>
      <pc:sldChg chg="modSp add">
        <pc:chgData name="Annika Bunkis" userId="1905730aa998b30e" providerId="LiveId" clId="{6D575AA5-E97C-4DA0-8EDD-14829CA37B3E}" dt="2019-02-14T00:51:34.230" v="1"/>
        <pc:sldMkLst>
          <pc:docMk/>
          <pc:sldMk cId="2637181800" sldId="262"/>
        </pc:sldMkLst>
        <pc:spChg chg="mod">
          <ac:chgData name="Annika Bunkis" userId="1905730aa998b30e" providerId="LiveId" clId="{6D575AA5-E97C-4DA0-8EDD-14829CA37B3E}" dt="2019-02-14T00:51:34.230" v="1"/>
          <ac:spMkLst>
            <pc:docMk/>
            <pc:sldMk cId="2637181800" sldId="262"/>
            <ac:spMk id="3" creationId="{5DFCFE3A-B694-4D61-8C0E-E8D17116C1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BD3E8-C591-4EA9-9865-BD0B6A67B8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Wilderness Athletic Wellness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9694EB-F9C3-4BA0-AE24-77FFB8C945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Elevator Pitch</a:t>
            </a:r>
          </a:p>
        </p:txBody>
      </p:sp>
    </p:spTree>
    <p:extLst>
      <p:ext uri="{BB962C8B-B14F-4D97-AF65-F5344CB8AC3E}">
        <p14:creationId xmlns:p14="http://schemas.microsoft.com/office/powerpoint/2010/main" val="730947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1C8D2-0D13-47C8-B0F8-4A04CBC73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CFE3A-B694-4D61-8C0E-E8D17116C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/>
              <a:t>• Identify a business opportunity in the outdoor adventure – or related – industry; • Identify a product, price, and place of sale to capitalize on this opportunity; • Articulate promotional strategies using traditional marketing theory and new media strategies based on your specific mission, target market, and objectives</a:t>
            </a:r>
          </a:p>
        </p:txBody>
      </p:sp>
    </p:spTree>
    <p:extLst>
      <p:ext uri="{BB962C8B-B14F-4D97-AF65-F5344CB8AC3E}">
        <p14:creationId xmlns:p14="http://schemas.microsoft.com/office/powerpoint/2010/main" val="263718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A3A65-3D52-4182-808C-67096FDA7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Description of the problem or opportunity to be solved with a social media campaign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6A58B-9643-41A4-8F2A-A4D37F127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590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1BB05-EE57-44AA-B522-F118C541D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goals and associated metrics for the campaign (how will the company know the campaign has been successful?)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09755-9C3B-44C7-A337-8698E963E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4140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F3E44-A954-4050-BBC7-E8DD2B44E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story idea and how it relates to the company’s target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CE752-C03C-49D2-ADAB-2DE6C463C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6133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BD483-02AF-44EA-93CF-25CAB46DE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3-5 posts supporting the campaign and the platforms they’ll appear 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08241-A719-4733-8FD3-A89A8BD5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2953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582A6-0B08-4DE6-9D1C-0FE9C16A6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Conclude with why you’re the best person to help them execute the campaign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2F085-E4D0-47EF-A8A0-D487D9197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72019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13</TotalTime>
  <Words>130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2</vt:lpstr>
      <vt:lpstr>Quotable</vt:lpstr>
      <vt:lpstr>Wilderness Athletic Wellness</vt:lpstr>
      <vt:lpstr>PowerPoint Presentation</vt:lpstr>
      <vt:lpstr>Description of the problem or opportunity to be solved with a social media campaign</vt:lpstr>
      <vt:lpstr>The goals and associated metrics for the campaign (how will the company know the campaign has been successful?)</vt:lpstr>
      <vt:lpstr>The story idea and how it relates to the company’s target market</vt:lpstr>
      <vt:lpstr>3-5 posts supporting the campaign and the platforms they’ll appear on</vt:lpstr>
      <vt:lpstr>Conclude with why you’re the best person to help them execute the campaign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Wilderness Athletic Wellness</dc:title>
  <dc:creator>Annika Bunkis</dc:creator>
  <cp:lastModifiedBy>Annika Bunkis</cp:lastModifiedBy>
  <cp:revision>1</cp:revision>
  <dcterms:created xsi:type="dcterms:W3CDTF">2019-02-14T00:37:49Z</dcterms:created>
  <dcterms:modified xsi:type="dcterms:W3CDTF">2019-02-14T00:51:39Z</dcterms:modified>
</cp:coreProperties>
</file>